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IPU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IPU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beer style.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2ED243E-8E6F-4951-B333-8F1594306A9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692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ABV</vt:lpstr>
      <vt:lpstr>Analysis of Beer - ABV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2020-06-27T21:10:17Z</dcterms:modified>
</cp:coreProperties>
</file>